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88150" cy="10021875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  <p:ext uri="GoogleSlidesCustomDataVersion2">
      <go:slidesCustomData xmlns:go="http://customooxmlschemas.google.com/" r:id="rId25" roundtripDataSignature="AMtx7mh+FZXg9HPIOxwLtV5UOO82nba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F671A6-9BDF-4BC4-88CC-BEB0CC04CEE0}">
  <a:tblStyle styleId="{67F671A6-9BDF-4BC4-88CC-BEB0CC04CEE0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fill>
          <a:solidFill>
            <a:srgbClr val="E3CACA"/>
          </a:solidFill>
        </a:fill>
      </a:tcStyle>
    </a:band1H>
    <a:band2H>
      <a:tcTxStyle/>
    </a:band2H>
    <a:band1V>
      <a:tcTxStyle/>
      <a:tcStyle>
        <a:fill>
          <a:solidFill>
            <a:srgbClr val="E3CA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57" orient="horz"/>
        <p:guide pos="217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699" y="0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Cijferslot verzetten bij binnenkomen: om anderen buiten te houden (zie vandalisme vorig jaar)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diefstal: niet leuk, toegang ENKEL voor leden. Indien je anderen je groenten wil geven, kom ze dan zelf halen, maar geeft code van poort niet door !</a:t>
            </a:r>
            <a:endParaRPr/>
          </a:p>
        </p:txBody>
      </p:sp>
      <p:sp>
        <p:nvSpPr>
          <p:cNvPr id="237" name="Google Shape;237;p10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2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hou ook uw mail in de gaten </a:t>
            </a:r>
            <a:endParaRPr/>
          </a:p>
        </p:txBody>
      </p:sp>
      <p:sp>
        <p:nvSpPr>
          <p:cNvPr id="253" name="Google Shape;253;p12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3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3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3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Voorstelling bestaande leden + nieuwe leden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Let wel, dit is cashflow, dus wat wordt afgehaald van de bank, is een uitgave van de rekening, en een inkomst in de kas.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GOEDKEURING VRAGEN AAN ALGEMENE LEDENVERGADERING</a:t>
            </a:r>
            <a:endParaRPr/>
          </a:p>
        </p:txBody>
      </p:sp>
      <p:sp>
        <p:nvSpPr>
          <p:cNvPr id="211" name="Google Shape;211;p7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Wie ideeën heeft voor inkomsten/subsidies -&gt; Bestuur informeren aub.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Dit is onze meest optimistische begroting: we willen dus graag veel kunnen aanbieden aan onze leden: gereedschap-workshops-mest-basispakket plantgoed.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GOEDKEURING VRAGEN AAN ALGEMENE LEDENVERGADERING</a:t>
            </a:r>
            <a:endParaRPr/>
          </a:p>
        </p:txBody>
      </p:sp>
      <p:sp>
        <p:nvSpPr>
          <p:cNvPr id="219" name="Google Shape;219;p8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/>
          <p:nvPr>
            <p:ph idx="2" type="sldImg"/>
          </p:nvPr>
        </p:nvSpPr>
        <p:spPr>
          <a:xfrm>
            <a:off x="938213" y="750888"/>
            <a:ext cx="5011737" cy="37607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8817" y="4760396"/>
            <a:ext cx="5510530" cy="4509851"/>
          </a:xfrm>
          <a:prstGeom prst="rect">
            <a:avLst/>
          </a:prstGeom>
          <a:noFill/>
          <a:ln>
            <a:noFill/>
          </a:ln>
        </p:spPr>
        <p:txBody>
          <a:bodyPr anchorCtr="0" anchor="t" bIns="48300" lIns="96625" spcFirstLastPara="1" rIns="96625" wrap="square" tIns="48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 txBox="1"/>
          <p:nvPr>
            <p:ph idx="12" type="sldNum"/>
          </p:nvPr>
        </p:nvSpPr>
        <p:spPr>
          <a:xfrm>
            <a:off x="3901699" y="9519054"/>
            <a:ext cx="2984871" cy="501094"/>
          </a:xfrm>
          <a:prstGeom prst="rect">
            <a:avLst/>
          </a:prstGeom>
          <a:noFill/>
          <a:ln>
            <a:noFill/>
          </a:ln>
        </p:spPr>
        <p:txBody>
          <a:bodyPr anchorCtr="0" anchor="b" bIns="48300" lIns="96625" spcFirstLastPara="1" rIns="96625" wrap="square" tIns="483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2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/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98" name="Google Shape;98;p27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7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29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29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29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29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29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9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2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30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30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30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30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6" name="Google Shape;126;p30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30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30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9" name="Google Shape;129;p30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30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30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19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20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23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5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5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wheel spokes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nl-BE"/>
              <a:t>Welkom</a:t>
            </a:r>
            <a:endParaRPr/>
          </a:p>
        </p:txBody>
      </p:sp>
      <p:sp>
        <p:nvSpPr>
          <p:cNvPr id="153" name="Google Shape;153;p1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BE"/>
              <a:t>ALGEMENE LEDENVERGADERING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l-BE"/>
              <a:t>2 DECEMBER 2023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De Kroeme Riek vzw small.jpg"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031" y="188640"/>
            <a:ext cx="3096344" cy="2762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TuinHier.jpg" id="155" name="Google Shape;1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5611" y="57164"/>
            <a:ext cx="2588389" cy="180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entury Gothic"/>
              <a:buNone/>
            </a:pPr>
            <a:r>
              <a:rPr lang="nl-BE" sz="3700">
                <a:solidFill>
                  <a:schemeClr val="lt1"/>
                </a:solidFill>
              </a:rPr>
              <a:t>Herhaling Belangrijkste Regels</a:t>
            </a:r>
            <a:endParaRPr/>
          </a:p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1216173" y="2060848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Bij binnenkomen cijferslot verzetten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Toegang enkel voor leden en eigen gezin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Enkel oogsten van eigen perceel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nl-BE"/>
              <a:t>Indien perceel vrij staat, niet zomaar innemen – overleggen met bestuur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Onkruidvrij houden van eigen perceel 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nl-BE"/>
              <a:t>    + aangrenzende paden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Gereedschap na gebruik afborstelen en opbergen, poort en kot afsluiten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nl-BE"/>
              <a:t>    (ook als je maar even kort weg bent)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nl-BE"/>
              <a:t>Steeds overleggen met bestuur</a:t>
            </a:r>
            <a:endParaRPr/>
          </a:p>
          <a:p>
            <a:pPr indent="-248926" lvl="0" marL="342906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248926" lvl="0" marL="342906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484584" y="452718"/>
            <a:ext cx="4221916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Ontleendienst</a:t>
            </a:r>
            <a:endParaRPr/>
          </a:p>
        </p:txBody>
      </p:sp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484584" y="1617807"/>
            <a:ext cx="4512698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Char char="►"/>
            </a:pPr>
            <a:r>
              <a:rPr lang="nl-BE" sz="1400"/>
              <a:t>Droogtoestel: om kruiden, fruit, groenten te drogen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nl-BE" sz="1400"/>
              <a:t>       Leden betalen 20€ waarborg, geen huurgeld.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400"/>
          </a:p>
          <a:p>
            <a:pPr indent="-342906" lvl="0" marL="34290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nl-BE" sz="1400"/>
              <a:t>Bosmaaier: Leden betalen het verbruik, vastgelegd op 15€ per begonnen uur. </a:t>
            </a:r>
            <a:endParaRPr/>
          </a:p>
          <a:p>
            <a:pPr indent="-271786" lvl="0" marL="34290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t/>
            </a:r>
            <a:endParaRPr sz="1400"/>
          </a:p>
          <a:p>
            <a:pPr indent="-342906" lvl="0" marL="34290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nl-BE" sz="1400"/>
              <a:t>Reserveren via onze website, of contacteer het bestuur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806" y="881144"/>
            <a:ext cx="2985104" cy="221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3974" y="3526971"/>
            <a:ext cx="1462767" cy="272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Century Gothic"/>
              <a:buNone/>
            </a:pPr>
            <a:r>
              <a:rPr lang="nl-BE" sz="3700"/>
              <a:t>       </a:t>
            </a:r>
            <a:r>
              <a:rPr lang="nl-BE" sz="3700">
                <a:solidFill>
                  <a:schemeClr val="lt1"/>
                </a:solidFill>
              </a:rPr>
              <a:t>Communicatie</a:t>
            </a:r>
            <a:br>
              <a:rPr lang="nl-BE"/>
            </a:br>
            <a:endParaRPr sz="2700"/>
          </a:p>
        </p:txBody>
      </p:sp>
      <p:sp>
        <p:nvSpPr>
          <p:cNvPr id="256" name="Google Shape;256;p12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Lees infobord en website geregeld aub !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Belangrijke zaken en herinneringen via nieuwsbrief ‘t Riekske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Vragen =&gt; stel ze gerust aan het bestuur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/>
          <p:nvPr>
            <p:ph type="title"/>
          </p:nvPr>
        </p:nvSpPr>
        <p:spPr>
          <a:xfrm>
            <a:off x="755576" y="0"/>
            <a:ext cx="633670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        </a:t>
            </a:r>
            <a:r>
              <a:rPr lang="nl-BE" sz="3700">
                <a:solidFill>
                  <a:schemeClr val="lt1"/>
                </a:solidFill>
              </a:rPr>
              <a:t>Vragenronde ?</a:t>
            </a:r>
            <a:endParaRPr/>
          </a:p>
        </p:txBody>
      </p:sp>
      <p:sp>
        <p:nvSpPr>
          <p:cNvPr id="263" name="Google Shape;263;p13"/>
          <p:cNvSpPr txBox="1"/>
          <p:nvPr>
            <p:ph idx="1" type="body"/>
          </p:nvPr>
        </p:nvSpPr>
        <p:spPr>
          <a:xfrm>
            <a:off x="827584" y="1556792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Geef uw vragen, wij beantwoorden ze graag.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Inschrijven en aanbetalen. 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10€ steunend lid (zonder boekje)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35€ steunend lid (met boekje)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25€ lid met tuintje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Nadien volgt een gezellig samenzijn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4437112"/>
            <a:ext cx="3779912" cy="2122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>
            <p:ph type="title"/>
          </p:nvPr>
        </p:nvSpPr>
        <p:spPr>
          <a:xfrm>
            <a:off x="755576" y="0"/>
            <a:ext cx="633670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        </a:t>
            </a:r>
            <a:r>
              <a:rPr lang="nl-BE" sz="3700">
                <a:solidFill>
                  <a:schemeClr val="lt1"/>
                </a:solidFill>
              </a:rPr>
              <a:t>Uitnodiging</a:t>
            </a:r>
            <a:endParaRPr/>
          </a:p>
        </p:txBody>
      </p:sp>
      <p:sp>
        <p:nvSpPr>
          <p:cNvPr id="271" name="Google Shape;271;p14"/>
          <p:cNvSpPr txBox="1"/>
          <p:nvPr>
            <p:ph idx="1" type="body"/>
          </p:nvPr>
        </p:nvSpPr>
        <p:spPr>
          <a:xfrm>
            <a:off x="971600" y="1331259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De Nieuwjaarsdrink komt terug 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l-BE"/>
              <a:t>20 januari 2024 bent u allen welkom, even inschrijven is verplicht :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nl-BE"/>
              <a:t>Kan hier en nu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nl-BE"/>
              <a:t>Of via de website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nl-BE"/>
              <a:t>Of via mail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A person in a santa garment holding a cup&#10;&#10;Description automatically generated" id="272" name="Google Shape;2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136" y="2996952"/>
            <a:ext cx="2841780" cy="378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Agenda	</a:t>
            </a:r>
            <a:endParaRPr/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Nieuw bestuur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Algemene Vergadering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Bestuur – Boekhouding - Begroting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Nieuwe leden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Inschrijvingen</a:t>
            </a:r>
            <a:endParaRPr/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Nieuw bestuur</a:t>
            </a:r>
            <a:endParaRPr/>
          </a:p>
        </p:txBody>
      </p:sp>
      <p:sp>
        <p:nvSpPr>
          <p:cNvPr id="169" name="Google Shape;169;p3"/>
          <p:cNvSpPr txBox="1"/>
          <p:nvPr>
            <p:ph idx="1" type="body"/>
          </p:nvPr>
        </p:nvSpPr>
        <p:spPr>
          <a:xfrm>
            <a:off x="827700" y="2052925"/>
            <a:ext cx="7632732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Ivo Rumers – Voorzitter -&gt; Sonja Visschers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Annemarie De Deckers– Secretaris -&gt; Bianca Daems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Wim Robersscheuten – Penningmeester</a:t>
            </a:r>
            <a:endParaRPr/>
          </a:p>
          <a:p>
            <a:pPr indent="0" lvl="6" marL="2743245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l-BE" sz="2000"/>
              <a:t>-&gt; Nadine Ruymaekers</a:t>
            </a:r>
            <a:endParaRPr sz="2000"/>
          </a:p>
        </p:txBody>
      </p:sp>
      <p:pic>
        <p:nvPicPr>
          <p:cNvPr descr="28 - Wim Robersscheuten.JPG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4454638"/>
            <a:ext cx="1656184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4 - Anne Marie dedeckers.JPG" id="171" name="Google Shape;17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8420" y="4504772"/>
            <a:ext cx="1635646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 - Ivo Rummers.JPG" id="172" name="Google Shape;17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4" y="4510974"/>
            <a:ext cx="1656184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taking a selfie" id="173" name="Google Shape;17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1241451" y="5005409"/>
            <a:ext cx="2208245" cy="120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sunglasses and a scarf&#10;&#10;Description automatically generated" id="174" name="Google Shape;17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27874" y="4504772"/>
            <a:ext cx="1656184" cy="215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taking a selfie&#10;&#10;Description automatically generated" id="175" name="Google Shape;17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-5400000">
            <a:off x="7353640" y="5035347"/>
            <a:ext cx="2209950" cy="104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BE"/>
              <a:t>Nieuw bestuur</a:t>
            </a:r>
            <a:endParaRPr/>
          </a:p>
        </p:txBody>
      </p:sp>
      <p:sp>
        <p:nvSpPr>
          <p:cNvPr id="182" name="Google Shape;182;p4"/>
          <p:cNvSpPr txBox="1"/>
          <p:nvPr>
            <p:ph idx="1" type="body"/>
          </p:nvPr>
        </p:nvSpPr>
        <p:spPr>
          <a:xfrm>
            <a:off x="132829" y="1988840"/>
            <a:ext cx="8848676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Gerda Lauwerijs – Bestuurslid – Adres maatschappelijke  zetel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Eddy Aerenhouts – Bestuurslid - Materiaalmeester</a:t>
            </a:r>
            <a:endParaRPr/>
          </a:p>
        </p:txBody>
      </p:sp>
      <p:pic>
        <p:nvPicPr>
          <p:cNvPr descr="A person wearing sunglasses and a pink sweater&#10;&#10;Description automatically generated" id="183" name="Google Shape;1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10" y="4354354"/>
            <a:ext cx="2383459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4354354"/>
            <a:ext cx="1618073" cy="1819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55555"/>
              <a:buFont typeface="Century Gothic"/>
              <a:buNone/>
            </a:pPr>
            <a:r>
              <a:rPr lang="nl-BE"/>
              <a:t>       </a:t>
            </a:r>
            <a:r>
              <a:rPr lang="nl-BE" sz="3700">
                <a:solidFill>
                  <a:schemeClr val="lt1"/>
                </a:solidFill>
              </a:rPr>
              <a:t>Algemene Ledenvergadering</a:t>
            </a:r>
            <a:br>
              <a:rPr lang="nl-BE"/>
            </a:br>
            <a:endParaRPr sz="2700"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Boekhouding goedkeuren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Begroting 2023 goedkeuren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Bestuur bevestigen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Nieuwe leden AL + exit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C:\Users\Wim\AppData\Local\Microsoft\Windows\Temporary Internet Files\Content.IE5\4L7X395E\MC900371054[1].wmf" id="192" name="Google Shape;1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484784"/>
            <a:ext cx="1900123" cy="18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persoon, person, buiten&#10;&#10;Automatisch gegenereerde beschrijving" id="198" name="Google Shape;1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0141" y="4768410"/>
            <a:ext cx="2387669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>
            <p:ph idx="1" type="body"/>
          </p:nvPr>
        </p:nvSpPr>
        <p:spPr>
          <a:xfrm>
            <a:off x="457200" y="1935480"/>
            <a:ext cx="8229600" cy="3653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Vorige bestuur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Overige leden: Mieke Jordaens/ Richard Dierckx/ Walter van der Aa/Eddy Aerenhouts /Gerda Lauwerijs</a:t>
            </a:r>
            <a:endParaRPr/>
          </a:p>
        </p:txBody>
      </p:sp>
      <p:sp>
        <p:nvSpPr>
          <p:cNvPr id="200" name="Google Shape;200;p6"/>
          <p:cNvSpPr txBox="1"/>
          <p:nvPr/>
        </p:nvSpPr>
        <p:spPr>
          <a:xfrm>
            <a:off x="-252536" y="2743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b="0" i="0" lang="nl-BE" sz="5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0" i="0" lang="nl-BE" sz="4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Algemene Ledenvergadering</a:t>
            </a:r>
            <a:br>
              <a:rPr b="0" i="0" lang="nl-BE" sz="5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nl-BE" sz="27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r>
              <a:rPr b="0" i="0" lang="nl-BE" sz="2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Leden </a:t>
            </a:r>
            <a:endParaRPr b="0" i="0" sz="27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6 - Mieke Jordaens.JPG" id="201" name="Google Shape;20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6354" y="4768410"/>
            <a:ext cx="987574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persoon, person, buiten, groen&#10;&#10;Automatisch gegenereerde beschrijving" id="202" name="Google Shape;20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2185" y="4768408"/>
            <a:ext cx="1851250" cy="1340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taking a selfie" id="203" name="Google Shape;20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218307" y="3454247"/>
            <a:ext cx="1699447" cy="928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sunglasses and a scarf&#10;&#10;Description automatically generated" id="204" name="Google Shape;20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2469" y="3068961"/>
            <a:ext cx="1304195" cy="1699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taking a selfie&#10;&#10;Description automatically generated" id="205" name="Google Shape;20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-5400000">
            <a:off x="2389042" y="3516583"/>
            <a:ext cx="1699447" cy="804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sunglasses and a pink sweater&#10;&#10;Description automatically generated" id="206" name="Google Shape;20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82326" y="3068960"/>
            <a:ext cx="2102604" cy="162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51696" y="2996952"/>
            <a:ext cx="1511284" cy="169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nl-BE"/>
              <a:t>    </a:t>
            </a:r>
            <a:r>
              <a:rPr lang="nl-BE" sz="3700">
                <a:solidFill>
                  <a:schemeClr val="lt1"/>
                </a:solidFill>
              </a:rPr>
              <a:t>Algemene Ledenvergadering</a:t>
            </a:r>
            <a:br>
              <a:rPr lang="nl-BE" sz="3700"/>
            </a:br>
            <a:r>
              <a:rPr lang="nl-BE" sz="3700"/>
              <a:t>     </a:t>
            </a:r>
            <a:r>
              <a:rPr lang="nl-BE" sz="2900"/>
              <a:t>Boekhouding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Uitgaven: 4620€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Lidgeld TuinHier: 608€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Plantgoedpakket: 600€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Materiaal: 210€ 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Talent in de Tuin: 670€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Inkomsten: 3671€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Lidgelden: 800€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Subsidies: 500€ (stad) + 250€ (samentuinen)</a:t>
            </a:r>
            <a:endParaRPr/>
          </a:p>
          <a:p>
            <a:pPr indent="-285755" lvl="1" marL="742962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BE"/>
              <a:t>Talent in de Tuin: 1100€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Op rekening: 8069€</a:t>
            </a:r>
            <a:endParaRPr/>
          </a:p>
        </p:txBody>
      </p:sp>
      <p:pic>
        <p:nvPicPr>
          <p:cNvPr descr="C:\Users\Wim\AppData\Local\Microsoft\Windows\Temporary Internet Files\Content.IE5\4L7X395E\MC900371054[1].wmf" id="215" name="Google Shape;2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484784"/>
            <a:ext cx="1900123" cy="185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/>
          <p:nvPr>
            <p:ph type="title"/>
          </p:nvPr>
        </p:nvSpPr>
        <p:spPr>
          <a:xfrm>
            <a:off x="453781" y="-936"/>
            <a:ext cx="7055380" cy="96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Century Gothic"/>
              <a:buNone/>
            </a:pPr>
            <a:r>
              <a:rPr lang="nl-BE" sz="3700"/>
              <a:t>     </a:t>
            </a:r>
            <a:r>
              <a:rPr lang="nl-BE" sz="3700">
                <a:solidFill>
                  <a:schemeClr val="lt1"/>
                </a:solidFill>
              </a:rPr>
              <a:t>AlgemeneLedenvergadering</a:t>
            </a:r>
            <a:br>
              <a:rPr lang="nl-BE" sz="3700"/>
            </a:br>
            <a:r>
              <a:rPr lang="nl-BE" sz="3700"/>
              <a:t>       </a:t>
            </a:r>
            <a:r>
              <a:rPr lang="nl-BE" sz="2600"/>
              <a:t>Begroting</a:t>
            </a:r>
            <a:endParaRPr/>
          </a:p>
        </p:txBody>
      </p:sp>
      <p:pic>
        <p:nvPicPr>
          <p:cNvPr descr="C:\Users\Wim\AppData\Local\Microsoft\Windows\Temporary Internet Files\Content.IE5\4L7X395E\MC900371054[1].wmf" id="222" name="Google Shape;2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3429" y="0"/>
            <a:ext cx="1360571" cy="1326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8"/>
          <p:cNvGraphicFramePr/>
          <p:nvPr/>
        </p:nvGraphicFramePr>
        <p:xfrm>
          <a:off x="899592" y="19168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{67F671A6-9BDF-4BC4-88CC-BEB0CC04CEE0}</a:tableStyleId>
              </a:tblPr>
              <a:tblGrid>
                <a:gridCol w="1802850"/>
                <a:gridCol w="538525"/>
                <a:gridCol w="390225"/>
                <a:gridCol w="725825"/>
                <a:gridCol w="1638975"/>
                <a:gridCol w="499500"/>
                <a:gridCol w="390225"/>
                <a:gridCol w="725825"/>
              </a:tblGrid>
              <a:tr h="163400">
                <a:tc gridSpan="8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BEGROTING BOEKJAAR 2024 ECO-BUURTMOESTUIN DE KROEME RIEK VZW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ctr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1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Maatschappelijke zetel: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Noordland 23/1, 2040 Zandvliet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28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Ondernemingsnummer :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0521831195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INKOMSTEN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UITGAVEN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Omschrijving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Type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Bedrag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Opmerkingen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Omschrijving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Type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Bedrag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Opmerkingen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Lidgelden 25€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Exact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600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24 leden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Lidgeld TuinHier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Exact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-627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33 leden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Lidgelden </a:t>
                      </a:r>
                      <a:r>
                        <a:rPr lang="nl-BE" sz="900"/>
                        <a:t>10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Exact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10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1 leden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Materiaal en gereedschap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-100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Subsidie Tuinhier 3 voordrachten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225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75/keer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Betaling 3 voordrachten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-300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District werkingssubsidie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750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Verzekering VZW + BA leden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-90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Talent in de tuin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1000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Talent in detuin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-700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Subsidie Samentuinen plantgoed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500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1xAlgemene ledenvergadering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-150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Subsidie samentuinen compost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500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Secretariaat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-50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Stalmest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-90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Basispakket zaden en plantgoed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-500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Compost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Raming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-500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TOTAAL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3585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TOTAAL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-3107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5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  <a:tr h="16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BALANS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 </a:t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900" u="none" cap="none" strike="noStrike"/>
                        <a:t>478</a:t>
                      </a:r>
                      <a:endParaRPr b="0" i="0" sz="900" u="none" cap="none" strike="noStrik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775" marB="0" marR="7775" marL="7775" anchor="b"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idx="1" type="body"/>
          </p:nvPr>
        </p:nvSpPr>
        <p:spPr>
          <a:xfrm>
            <a:off x="1057275" y="1493533"/>
            <a:ext cx="7029450" cy="4621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6" lvl="0" marL="342906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Ivo Rumers – Uittredend Voorzitter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Annemarie De Deckers– Uittredend Secretaris</a:t>
            </a:r>
            <a:endParaRPr/>
          </a:p>
          <a:p>
            <a:pPr indent="-342906" lvl="0" marL="342906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BE"/>
              <a:t>Wim Robersscheuten – Uittredend Penningmeester</a:t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6" lvl="0" marL="342906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28 - Wim Robersscheuten.JPG"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2852936"/>
            <a:ext cx="1656184" cy="2208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4 - Anne Marie dedeckers.JPG"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2856317"/>
            <a:ext cx="1635646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 - Ivo Rummers.JPG" id="232" name="Google Shape;2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2852936"/>
            <a:ext cx="1656184" cy="22082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-436891" y="300280"/>
            <a:ext cx="8361598" cy="1182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3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0" i="0" lang="nl-BE" sz="3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Algemene Ledenvergadering</a:t>
            </a:r>
            <a:br>
              <a:rPr b="0" i="0" lang="nl-BE" sz="3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nl-BE" sz="37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0" i="0" lang="nl-BE" sz="2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Uittredend bestuur - kwijting</a:t>
            </a:r>
            <a:endParaRPr/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2012-10-07T18:47:55Z</dcterms:created>
  <dc:creator>Wim Robersscheuten</dc:creator>
</cp:coreProperties>
</file>